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60"/>
  </p:normalViewPr>
  <p:slideViewPr>
    <p:cSldViewPr>
      <p:cViewPr varScale="1">
        <p:scale>
          <a:sx n="66" d="100"/>
          <a:sy n="66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Педагогическое образование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791666666666667E-2"/>
                  <c:y val="2.81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 formatCode="0%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Наличие специального образования 
(дефектологического)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5833333333333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 formatCode="0%">
                  <c:v>0.23100000000000001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94615808"/>
        <c:axId val="94642176"/>
        <c:axId val="0"/>
      </c:bar3DChart>
      <c:catAx>
        <c:axId val="94615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4642176"/>
        <c:crosses val="autoZero"/>
        <c:auto val="1"/>
        <c:lblAlgn val="ctr"/>
        <c:lblOffset val="100"/>
        <c:noMultiLvlLbl val="0"/>
      </c:catAx>
      <c:valAx>
        <c:axId val="946421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4615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785068119804641"/>
          <c:y val="0.10555433780630981"/>
          <c:w val="0.3881392657474676"/>
          <c:h val="0.53948351616845436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Lbls>
            <c:dLbl>
              <c:idx val="2"/>
              <c:layout>
                <c:manualLayout>
                  <c:x val="0"/>
                  <c:y val="1.4188088015423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1832364400601392E-2"/>
                  <c:y val="4.5020588051478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Высшая категория</c:v>
                </c:pt>
                <c:pt idx="1">
                  <c:v>1 категория</c:v>
                </c:pt>
                <c:pt idx="2">
                  <c:v>2 категория</c:v>
                </c:pt>
                <c:pt idx="3">
                  <c:v>Без категории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 formatCode="0%">
                  <c:v>0</c:v>
                </c:pt>
                <c:pt idx="1">
                  <c:v>0.61499999999999999</c:v>
                </c:pt>
                <c:pt idx="2">
                  <c:v>0.154</c:v>
                </c:pt>
                <c:pt idx="3">
                  <c:v>0.23100000000000001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477140236819502"/>
          <c:y val="0.22514735057741789"/>
          <c:w val="0.41820105116263601"/>
          <c:h val="0.476354888920333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9.3953735150923007E-2"/>
                  <c:y val="1.4397493249049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7470623720936507E-2"/>
                  <c:y val="-7.1987466245247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7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Наличие ПК</c:v>
                </c:pt>
                <c:pt idx="1">
                  <c:v>Нуждаются в ПК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0.69</c:v>
                </c:pt>
                <c:pt idx="1">
                  <c:v>0.31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82C2BD-695C-4FA4-B487-0C5DD104B9E2}" type="doc">
      <dgm:prSet loTypeId="urn:microsoft.com/office/officeart/2008/layout/NameandTitleOrganizationalChart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DA4D615-F0F8-413A-95E3-D0B12AACB347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35 детей с аутизмом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D3F6D5DB-0DB3-41C9-9099-888FADC1EF23}" type="parTrans" cxnId="{036DAA08-482C-4CF1-80F2-B8372DD4E8DE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C91CCF9A-AA81-42B2-AA7A-65666752CE17}" type="sibTrans" cxnId="{036DAA08-482C-4CF1-80F2-B8372DD4E8DE}">
      <dgm:prSet custT="1"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B700440F-155C-4CC1-B712-639B4AE38785}" type="asst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5 УО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EB41F356-620F-4C14-A4F3-049DE0A2DCD7}" type="parTrans" cxnId="{8DDFEB63-62CF-403A-9F6D-B480407221F7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4B5B62D1-A52E-46A8-ADF9-9DAE632CFAB2}" type="sibTrans" cxnId="{8DDFEB63-62CF-403A-9F6D-B480407221F7}">
      <dgm:prSet custT="1"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79CAE41E-94D0-4266-8EF2-E118705E0BAA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учреждения специального образования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502AA552-A5DF-41FA-A13D-E09631F8F9A8}" type="parTrans" cxnId="{65300A1D-3167-4052-AFC3-42C1895A3C15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89F16B30-E859-46EC-AAAA-17D6F07F1B99}" type="sibTrans" cxnId="{65300A1D-3167-4052-AFC3-42C1895A3C15}">
      <dgm:prSet custT="1"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C93CDF2D-51E4-4330-8F0F-C134286FF9B9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учреждения общего среднего образования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2605FF1B-179B-4544-8832-A6C823BD8152}" type="parTrans" cxnId="{910D861A-0C9D-4FE4-97B3-F7E41BC02667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51869695-DE7B-4C97-9647-4B58B86A950F}" type="sibTrans" cxnId="{910D861A-0C9D-4FE4-97B3-F7E41BC02667}">
      <dgm:prSet custT="1"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AF936A85-8985-447B-B89F-89C945E60FCC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учреждение дошкольного образования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73E0D9EE-DE28-47E0-A1D0-BFE9A48DA718}" type="parTrans" cxnId="{FB1C188D-EAA0-453D-8592-632367145B27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C9EBA141-B545-41EB-9410-9A61E126275D}" type="sibTrans" cxnId="{FB1C188D-EAA0-453D-8592-632367145B27}">
      <dgm:prSet custT="1"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EE1059D1-A11A-436B-918C-F0329A49B216}" type="pres">
      <dgm:prSet presAssocID="{5A82C2BD-695C-4FA4-B487-0C5DD104B9E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6BBE833-C21E-429E-8C5D-557BA34CCC12}" type="pres">
      <dgm:prSet presAssocID="{3DA4D615-F0F8-413A-95E3-D0B12AACB347}" presName="hierRoot1" presStyleCnt="0">
        <dgm:presLayoutVars>
          <dgm:hierBranch val="init"/>
        </dgm:presLayoutVars>
      </dgm:prSet>
      <dgm:spPr/>
    </dgm:pt>
    <dgm:pt modelId="{35C025EA-8B9B-4FFF-9CB8-9497B3ED724A}" type="pres">
      <dgm:prSet presAssocID="{3DA4D615-F0F8-413A-95E3-D0B12AACB347}" presName="rootComposite1" presStyleCnt="0"/>
      <dgm:spPr/>
    </dgm:pt>
    <dgm:pt modelId="{941D093B-19A4-4CB4-A66F-60D962FB98CA}" type="pres">
      <dgm:prSet presAssocID="{3DA4D615-F0F8-413A-95E3-D0B12AACB347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244CB0FC-C70A-47C2-87E5-3D119066F734}" type="pres">
      <dgm:prSet presAssocID="{3DA4D615-F0F8-413A-95E3-D0B12AACB347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EFE4A07-664A-48AC-9325-28D28793CF58}" type="pres">
      <dgm:prSet presAssocID="{3DA4D615-F0F8-413A-95E3-D0B12AACB347}" presName="rootConnector1" presStyleLbl="node1" presStyleIdx="0" presStyleCnt="3"/>
      <dgm:spPr/>
      <dgm:t>
        <a:bodyPr/>
        <a:lstStyle/>
        <a:p>
          <a:endParaRPr lang="ru-RU"/>
        </a:p>
      </dgm:t>
    </dgm:pt>
    <dgm:pt modelId="{18767714-B11E-4E6C-8562-CD137B2CAFAE}" type="pres">
      <dgm:prSet presAssocID="{3DA4D615-F0F8-413A-95E3-D0B12AACB347}" presName="hierChild2" presStyleCnt="0"/>
      <dgm:spPr/>
    </dgm:pt>
    <dgm:pt modelId="{2A80E949-EF00-4D24-A235-90013BE7B868}" type="pres">
      <dgm:prSet presAssocID="{502AA552-A5DF-41FA-A13D-E09631F8F9A8}" presName="Name37" presStyleLbl="parChTrans1D2" presStyleIdx="0" presStyleCnt="4"/>
      <dgm:spPr/>
      <dgm:t>
        <a:bodyPr/>
        <a:lstStyle/>
        <a:p>
          <a:endParaRPr lang="ru-RU"/>
        </a:p>
      </dgm:t>
    </dgm:pt>
    <dgm:pt modelId="{F79C4D01-4495-481D-A9CB-97657BE380E0}" type="pres">
      <dgm:prSet presAssocID="{79CAE41E-94D0-4266-8EF2-E118705E0BAA}" presName="hierRoot2" presStyleCnt="0">
        <dgm:presLayoutVars>
          <dgm:hierBranch val="init"/>
        </dgm:presLayoutVars>
      </dgm:prSet>
      <dgm:spPr/>
    </dgm:pt>
    <dgm:pt modelId="{399C6B48-48CD-4A86-85F1-8116A423191C}" type="pres">
      <dgm:prSet presAssocID="{79CAE41E-94D0-4266-8EF2-E118705E0BAA}" presName="rootComposite" presStyleCnt="0"/>
      <dgm:spPr/>
    </dgm:pt>
    <dgm:pt modelId="{9488F84E-E0D7-433A-81B4-8CC23E01B934}" type="pres">
      <dgm:prSet presAssocID="{79CAE41E-94D0-4266-8EF2-E118705E0BAA}" presName="rootText" presStyleLbl="node1" presStyleIdx="0" presStyleCnt="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5C45EA61-D4CF-4C2F-A2D1-B1DB554CDECE}" type="pres">
      <dgm:prSet presAssocID="{79CAE41E-94D0-4266-8EF2-E118705E0BAA}" presName="titleText2" presStyleLbl="fgAcc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9EAD8B7D-25A0-4F5C-8D13-9EB92943629D}" type="pres">
      <dgm:prSet presAssocID="{79CAE41E-94D0-4266-8EF2-E118705E0BAA}" presName="rootConnector" presStyleLbl="node2" presStyleIdx="0" presStyleCnt="0"/>
      <dgm:spPr/>
      <dgm:t>
        <a:bodyPr/>
        <a:lstStyle/>
        <a:p>
          <a:endParaRPr lang="ru-RU"/>
        </a:p>
      </dgm:t>
    </dgm:pt>
    <dgm:pt modelId="{3DD5C2DA-81D2-41D6-8079-B55803AA90AF}" type="pres">
      <dgm:prSet presAssocID="{79CAE41E-94D0-4266-8EF2-E118705E0BAA}" presName="hierChild4" presStyleCnt="0"/>
      <dgm:spPr/>
    </dgm:pt>
    <dgm:pt modelId="{8467DDFB-65F7-44DC-B19C-01EB3C5BD357}" type="pres">
      <dgm:prSet presAssocID="{79CAE41E-94D0-4266-8EF2-E118705E0BAA}" presName="hierChild5" presStyleCnt="0"/>
      <dgm:spPr/>
    </dgm:pt>
    <dgm:pt modelId="{38577A16-1C60-4C68-8E89-E5BA52B7BA9A}" type="pres">
      <dgm:prSet presAssocID="{2605FF1B-179B-4544-8832-A6C823BD8152}" presName="Name37" presStyleLbl="parChTrans1D2" presStyleIdx="1" presStyleCnt="4"/>
      <dgm:spPr/>
      <dgm:t>
        <a:bodyPr/>
        <a:lstStyle/>
        <a:p>
          <a:endParaRPr lang="ru-RU"/>
        </a:p>
      </dgm:t>
    </dgm:pt>
    <dgm:pt modelId="{1C9C0B04-98B5-404C-A497-2EA4958AD88C}" type="pres">
      <dgm:prSet presAssocID="{C93CDF2D-51E4-4330-8F0F-C134286FF9B9}" presName="hierRoot2" presStyleCnt="0">
        <dgm:presLayoutVars>
          <dgm:hierBranch val="init"/>
        </dgm:presLayoutVars>
      </dgm:prSet>
      <dgm:spPr/>
    </dgm:pt>
    <dgm:pt modelId="{49E3BAB1-7F65-44CF-811E-515EF62BB72E}" type="pres">
      <dgm:prSet presAssocID="{C93CDF2D-51E4-4330-8F0F-C134286FF9B9}" presName="rootComposite" presStyleCnt="0"/>
      <dgm:spPr/>
    </dgm:pt>
    <dgm:pt modelId="{49D3D10C-172B-46B3-955D-B248A8832C30}" type="pres">
      <dgm:prSet presAssocID="{C93CDF2D-51E4-4330-8F0F-C134286FF9B9}" presName="rootText" presStyleLbl="node1" presStyleIdx="1" presStyleCnt="3" custScaleX="11353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5D5D2B3C-2BB4-4A53-AD1B-7F0DF248869E}" type="pres">
      <dgm:prSet presAssocID="{C93CDF2D-51E4-4330-8F0F-C134286FF9B9}" presName="titleText2" presStyleLbl="fgAcc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49BD7EBE-C14D-495B-9EE8-E83B16E4607F}" type="pres">
      <dgm:prSet presAssocID="{C93CDF2D-51E4-4330-8F0F-C134286FF9B9}" presName="rootConnector" presStyleLbl="node2" presStyleIdx="0" presStyleCnt="0"/>
      <dgm:spPr/>
      <dgm:t>
        <a:bodyPr/>
        <a:lstStyle/>
        <a:p>
          <a:endParaRPr lang="ru-RU"/>
        </a:p>
      </dgm:t>
    </dgm:pt>
    <dgm:pt modelId="{270FEF99-F4CE-4F4A-B4FA-CC60D3AAFF77}" type="pres">
      <dgm:prSet presAssocID="{C93CDF2D-51E4-4330-8F0F-C134286FF9B9}" presName="hierChild4" presStyleCnt="0"/>
      <dgm:spPr/>
    </dgm:pt>
    <dgm:pt modelId="{460DFA6A-6F29-44A4-B42D-C1E250033835}" type="pres">
      <dgm:prSet presAssocID="{C93CDF2D-51E4-4330-8F0F-C134286FF9B9}" presName="hierChild5" presStyleCnt="0"/>
      <dgm:spPr/>
    </dgm:pt>
    <dgm:pt modelId="{806A4471-C267-4182-9516-ABF824D89C52}" type="pres">
      <dgm:prSet presAssocID="{73E0D9EE-DE28-47E0-A1D0-BFE9A48DA718}" presName="Name37" presStyleLbl="parChTrans1D2" presStyleIdx="2" presStyleCnt="4"/>
      <dgm:spPr/>
      <dgm:t>
        <a:bodyPr/>
        <a:lstStyle/>
        <a:p>
          <a:endParaRPr lang="ru-RU"/>
        </a:p>
      </dgm:t>
    </dgm:pt>
    <dgm:pt modelId="{3A1CFF89-5415-4913-A75C-0CBEEA3323FF}" type="pres">
      <dgm:prSet presAssocID="{AF936A85-8985-447B-B89F-89C945E60FCC}" presName="hierRoot2" presStyleCnt="0">
        <dgm:presLayoutVars>
          <dgm:hierBranch val="init"/>
        </dgm:presLayoutVars>
      </dgm:prSet>
      <dgm:spPr/>
    </dgm:pt>
    <dgm:pt modelId="{3C3B7446-0EC8-4CDE-9821-BE8D0D51913F}" type="pres">
      <dgm:prSet presAssocID="{AF936A85-8985-447B-B89F-89C945E60FCC}" presName="rootComposite" presStyleCnt="0"/>
      <dgm:spPr/>
    </dgm:pt>
    <dgm:pt modelId="{27CD9574-D07C-4EFB-9E93-F591B073A2A5}" type="pres">
      <dgm:prSet presAssocID="{AF936A85-8985-447B-B89F-89C945E60FCC}" presName="rootText" presStyleLbl="node1" presStyleIdx="2" presStyleCnt="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4DB8CADE-5FCA-4AC5-8590-7D1011A917B6}" type="pres">
      <dgm:prSet presAssocID="{AF936A85-8985-447B-B89F-89C945E60FCC}" presName="titleText2" presStyleLbl="fgAcc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F4871A9-48A0-4D36-91BF-A98507D4F032}" type="pres">
      <dgm:prSet presAssocID="{AF936A85-8985-447B-B89F-89C945E60FCC}" presName="rootConnector" presStyleLbl="node2" presStyleIdx="0" presStyleCnt="0"/>
      <dgm:spPr/>
      <dgm:t>
        <a:bodyPr/>
        <a:lstStyle/>
        <a:p>
          <a:endParaRPr lang="ru-RU"/>
        </a:p>
      </dgm:t>
    </dgm:pt>
    <dgm:pt modelId="{00391430-A06B-4CFA-862B-633D3DA40356}" type="pres">
      <dgm:prSet presAssocID="{AF936A85-8985-447B-B89F-89C945E60FCC}" presName="hierChild4" presStyleCnt="0"/>
      <dgm:spPr/>
    </dgm:pt>
    <dgm:pt modelId="{AB3EDE55-ADA3-4904-A87C-533D2DE31696}" type="pres">
      <dgm:prSet presAssocID="{AF936A85-8985-447B-B89F-89C945E60FCC}" presName="hierChild5" presStyleCnt="0"/>
      <dgm:spPr/>
    </dgm:pt>
    <dgm:pt modelId="{3B5B6839-0C80-4217-8B10-B100B5DCDE04}" type="pres">
      <dgm:prSet presAssocID="{3DA4D615-F0F8-413A-95E3-D0B12AACB347}" presName="hierChild3" presStyleCnt="0"/>
      <dgm:spPr/>
    </dgm:pt>
    <dgm:pt modelId="{A578F7B5-28D3-41CF-BC99-A65FF3A004D9}" type="pres">
      <dgm:prSet presAssocID="{EB41F356-620F-4C14-A4F3-049DE0A2DCD7}" presName="Name96" presStyleLbl="parChTrans1D2" presStyleIdx="3" presStyleCnt="4"/>
      <dgm:spPr/>
      <dgm:t>
        <a:bodyPr/>
        <a:lstStyle/>
        <a:p>
          <a:endParaRPr lang="ru-RU"/>
        </a:p>
      </dgm:t>
    </dgm:pt>
    <dgm:pt modelId="{9764D303-728A-45FB-9514-CA6731704C8C}" type="pres">
      <dgm:prSet presAssocID="{B700440F-155C-4CC1-B712-639B4AE38785}" presName="hierRoot3" presStyleCnt="0">
        <dgm:presLayoutVars>
          <dgm:hierBranch val="init"/>
        </dgm:presLayoutVars>
      </dgm:prSet>
      <dgm:spPr/>
    </dgm:pt>
    <dgm:pt modelId="{7E38D323-5CF0-4D22-9175-72946399C3D1}" type="pres">
      <dgm:prSet presAssocID="{B700440F-155C-4CC1-B712-639B4AE38785}" presName="rootComposite3" presStyleCnt="0"/>
      <dgm:spPr/>
    </dgm:pt>
    <dgm:pt modelId="{115CBE61-E87A-496F-85C7-C716930CFF7B}" type="pres">
      <dgm:prSet presAssocID="{B700440F-155C-4CC1-B712-639B4AE38785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1C99D8-EF8E-45AA-91F2-29AB7A77ECA3}" type="pres">
      <dgm:prSet presAssocID="{B700440F-155C-4CC1-B712-639B4AE38785}" presName="titleText3" presStyleLbl="fgAcc2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6A5B894-2C19-4F1A-B8F1-48C2E0E840E3}" type="pres">
      <dgm:prSet presAssocID="{B700440F-155C-4CC1-B712-639B4AE38785}" presName="rootConnector3" presStyleLbl="asst1" presStyleIdx="0" presStyleCnt="1"/>
      <dgm:spPr/>
      <dgm:t>
        <a:bodyPr/>
        <a:lstStyle/>
        <a:p>
          <a:endParaRPr lang="ru-RU"/>
        </a:p>
      </dgm:t>
    </dgm:pt>
    <dgm:pt modelId="{07518BA8-B80B-4179-A580-EB98D3147082}" type="pres">
      <dgm:prSet presAssocID="{B700440F-155C-4CC1-B712-639B4AE38785}" presName="hierChild6" presStyleCnt="0"/>
      <dgm:spPr/>
    </dgm:pt>
    <dgm:pt modelId="{1EBDB3CD-05F6-4C56-B1AC-9DDD2FE6E309}" type="pres">
      <dgm:prSet presAssocID="{B700440F-155C-4CC1-B712-639B4AE38785}" presName="hierChild7" presStyleCnt="0"/>
      <dgm:spPr/>
    </dgm:pt>
  </dgm:ptLst>
  <dgm:cxnLst>
    <dgm:cxn modelId="{65300A1D-3167-4052-AFC3-42C1895A3C15}" srcId="{3DA4D615-F0F8-413A-95E3-D0B12AACB347}" destId="{79CAE41E-94D0-4266-8EF2-E118705E0BAA}" srcOrd="1" destOrd="0" parTransId="{502AA552-A5DF-41FA-A13D-E09631F8F9A8}" sibTransId="{89F16B30-E859-46EC-AAAA-17D6F07F1B99}"/>
    <dgm:cxn modelId="{6F9BB9CA-6CFF-4169-A2A4-20C0BF63ED0B}" type="presOf" srcId="{B700440F-155C-4CC1-B712-639B4AE38785}" destId="{C6A5B894-2C19-4F1A-B8F1-48C2E0E840E3}" srcOrd="1" destOrd="0" presId="urn:microsoft.com/office/officeart/2008/layout/NameandTitleOrganizationalChart"/>
    <dgm:cxn modelId="{036DAA08-482C-4CF1-80F2-B8372DD4E8DE}" srcId="{5A82C2BD-695C-4FA4-B487-0C5DD104B9E2}" destId="{3DA4D615-F0F8-413A-95E3-D0B12AACB347}" srcOrd="0" destOrd="0" parTransId="{D3F6D5DB-0DB3-41C9-9099-888FADC1EF23}" sibTransId="{C91CCF9A-AA81-42B2-AA7A-65666752CE17}"/>
    <dgm:cxn modelId="{AF2CF47A-F3A4-4C87-925B-042F3D097A5E}" type="presOf" srcId="{4B5B62D1-A52E-46A8-ADF9-9DAE632CFAB2}" destId="{491C99D8-EF8E-45AA-91F2-29AB7A77ECA3}" srcOrd="0" destOrd="0" presId="urn:microsoft.com/office/officeart/2008/layout/NameandTitleOrganizationalChart"/>
    <dgm:cxn modelId="{8DDFEB63-62CF-403A-9F6D-B480407221F7}" srcId="{3DA4D615-F0F8-413A-95E3-D0B12AACB347}" destId="{B700440F-155C-4CC1-B712-639B4AE38785}" srcOrd="0" destOrd="0" parTransId="{EB41F356-620F-4C14-A4F3-049DE0A2DCD7}" sibTransId="{4B5B62D1-A52E-46A8-ADF9-9DAE632CFAB2}"/>
    <dgm:cxn modelId="{680B20FC-5D42-4609-B391-511359DC5436}" type="presOf" srcId="{C91CCF9A-AA81-42B2-AA7A-65666752CE17}" destId="{244CB0FC-C70A-47C2-87E5-3D119066F734}" srcOrd="0" destOrd="0" presId="urn:microsoft.com/office/officeart/2008/layout/NameandTitleOrganizationalChart"/>
    <dgm:cxn modelId="{037D40CE-FBB1-4BD9-A5E2-CE01399D6634}" type="presOf" srcId="{3DA4D615-F0F8-413A-95E3-D0B12AACB347}" destId="{8EFE4A07-664A-48AC-9325-28D28793CF58}" srcOrd="1" destOrd="0" presId="urn:microsoft.com/office/officeart/2008/layout/NameandTitleOrganizationalChart"/>
    <dgm:cxn modelId="{E1026752-FD30-4238-8A9F-18C80933ED19}" type="presOf" srcId="{AF936A85-8985-447B-B89F-89C945E60FCC}" destId="{27CD9574-D07C-4EFB-9E93-F591B073A2A5}" srcOrd="0" destOrd="0" presId="urn:microsoft.com/office/officeart/2008/layout/NameandTitleOrganizationalChart"/>
    <dgm:cxn modelId="{E7FD39B2-B706-4DFE-AD81-29E614F8998B}" type="presOf" srcId="{5A82C2BD-695C-4FA4-B487-0C5DD104B9E2}" destId="{EE1059D1-A11A-436B-918C-F0329A49B216}" srcOrd="0" destOrd="0" presId="urn:microsoft.com/office/officeart/2008/layout/NameandTitleOrganizationalChart"/>
    <dgm:cxn modelId="{910D861A-0C9D-4FE4-97B3-F7E41BC02667}" srcId="{3DA4D615-F0F8-413A-95E3-D0B12AACB347}" destId="{C93CDF2D-51E4-4330-8F0F-C134286FF9B9}" srcOrd="2" destOrd="0" parTransId="{2605FF1B-179B-4544-8832-A6C823BD8152}" sibTransId="{51869695-DE7B-4C97-9647-4B58B86A950F}"/>
    <dgm:cxn modelId="{35C65ED1-A4E5-453E-A5F0-6A9582F10BDA}" type="presOf" srcId="{EB41F356-620F-4C14-A4F3-049DE0A2DCD7}" destId="{A578F7B5-28D3-41CF-BC99-A65FF3A004D9}" srcOrd="0" destOrd="0" presId="urn:microsoft.com/office/officeart/2008/layout/NameandTitleOrganizationalChart"/>
    <dgm:cxn modelId="{40FDB4B5-57DE-43E3-BF48-4CD97A62E534}" type="presOf" srcId="{502AA552-A5DF-41FA-A13D-E09631F8F9A8}" destId="{2A80E949-EF00-4D24-A235-90013BE7B868}" srcOrd="0" destOrd="0" presId="urn:microsoft.com/office/officeart/2008/layout/NameandTitleOrganizationalChart"/>
    <dgm:cxn modelId="{0610E294-8150-42A8-B9CD-C9EFA8825302}" type="presOf" srcId="{C93CDF2D-51E4-4330-8F0F-C134286FF9B9}" destId="{49BD7EBE-C14D-495B-9EE8-E83B16E4607F}" srcOrd="1" destOrd="0" presId="urn:microsoft.com/office/officeart/2008/layout/NameandTitleOrganizationalChart"/>
    <dgm:cxn modelId="{25C95B7A-E3A6-44BE-A07D-48449787CA5C}" type="presOf" srcId="{79CAE41E-94D0-4266-8EF2-E118705E0BAA}" destId="{9EAD8B7D-25A0-4F5C-8D13-9EB92943629D}" srcOrd="1" destOrd="0" presId="urn:microsoft.com/office/officeart/2008/layout/NameandTitleOrganizationalChart"/>
    <dgm:cxn modelId="{1DA241C3-5CA5-4A27-AE07-62C7ADC5D5CE}" type="presOf" srcId="{3DA4D615-F0F8-413A-95E3-D0B12AACB347}" destId="{941D093B-19A4-4CB4-A66F-60D962FB98CA}" srcOrd="0" destOrd="0" presId="urn:microsoft.com/office/officeart/2008/layout/NameandTitleOrganizationalChart"/>
    <dgm:cxn modelId="{322E2AF3-F661-4432-9366-F531E34F3DA0}" type="presOf" srcId="{89F16B30-E859-46EC-AAAA-17D6F07F1B99}" destId="{5C45EA61-D4CF-4C2F-A2D1-B1DB554CDECE}" srcOrd="0" destOrd="0" presId="urn:microsoft.com/office/officeart/2008/layout/NameandTitleOrganizationalChart"/>
    <dgm:cxn modelId="{01457668-513D-4EE1-9776-B273F654F95B}" type="presOf" srcId="{79CAE41E-94D0-4266-8EF2-E118705E0BAA}" destId="{9488F84E-E0D7-433A-81B4-8CC23E01B934}" srcOrd="0" destOrd="0" presId="urn:microsoft.com/office/officeart/2008/layout/NameandTitleOrganizationalChart"/>
    <dgm:cxn modelId="{FB1C188D-EAA0-453D-8592-632367145B27}" srcId="{3DA4D615-F0F8-413A-95E3-D0B12AACB347}" destId="{AF936A85-8985-447B-B89F-89C945E60FCC}" srcOrd="3" destOrd="0" parTransId="{73E0D9EE-DE28-47E0-A1D0-BFE9A48DA718}" sibTransId="{C9EBA141-B545-41EB-9410-9A61E126275D}"/>
    <dgm:cxn modelId="{6FE37721-9404-4F11-804F-9898019A6C98}" type="presOf" srcId="{73E0D9EE-DE28-47E0-A1D0-BFE9A48DA718}" destId="{806A4471-C267-4182-9516-ABF824D89C52}" srcOrd="0" destOrd="0" presId="urn:microsoft.com/office/officeart/2008/layout/NameandTitleOrganizationalChart"/>
    <dgm:cxn modelId="{087D6C71-2CE1-4134-A839-8E0E1CAD3C5D}" type="presOf" srcId="{C93CDF2D-51E4-4330-8F0F-C134286FF9B9}" destId="{49D3D10C-172B-46B3-955D-B248A8832C30}" srcOrd="0" destOrd="0" presId="urn:microsoft.com/office/officeart/2008/layout/NameandTitleOrganizationalChart"/>
    <dgm:cxn modelId="{F0CA763C-6D0E-4EFD-9341-B2D9781BEA96}" type="presOf" srcId="{C9EBA141-B545-41EB-9410-9A61E126275D}" destId="{4DB8CADE-5FCA-4AC5-8590-7D1011A917B6}" srcOrd="0" destOrd="0" presId="urn:microsoft.com/office/officeart/2008/layout/NameandTitleOrganizationalChart"/>
    <dgm:cxn modelId="{2B2E5A17-CC3E-458A-8C5F-29397AA036E1}" type="presOf" srcId="{51869695-DE7B-4C97-9647-4B58B86A950F}" destId="{5D5D2B3C-2BB4-4A53-AD1B-7F0DF248869E}" srcOrd="0" destOrd="0" presId="urn:microsoft.com/office/officeart/2008/layout/NameandTitleOrganizationalChart"/>
    <dgm:cxn modelId="{656AA58F-7369-4412-AE90-468F8695360B}" type="presOf" srcId="{B700440F-155C-4CC1-B712-639B4AE38785}" destId="{115CBE61-E87A-496F-85C7-C716930CFF7B}" srcOrd="0" destOrd="0" presId="urn:microsoft.com/office/officeart/2008/layout/NameandTitleOrganizationalChart"/>
    <dgm:cxn modelId="{1D3CA1E5-6E5C-491B-A8BB-32F2E5990785}" type="presOf" srcId="{AF936A85-8985-447B-B89F-89C945E60FCC}" destId="{3F4871A9-48A0-4D36-91BF-A98507D4F032}" srcOrd="1" destOrd="0" presId="urn:microsoft.com/office/officeart/2008/layout/NameandTitleOrganizationalChart"/>
    <dgm:cxn modelId="{8B34012C-4B9C-4941-B6B4-361FFF35FD82}" type="presOf" srcId="{2605FF1B-179B-4544-8832-A6C823BD8152}" destId="{38577A16-1C60-4C68-8E89-E5BA52B7BA9A}" srcOrd="0" destOrd="0" presId="urn:microsoft.com/office/officeart/2008/layout/NameandTitleOrganizationalChart"/>
    <dgm:cxn modelId="{4060894A-CA71-4573-8508-F8E7CF82F433}" type="presParOf" srcId="{EE1059D1-A11A-436B-918C-F0329A49B216}" destId="{D6BBE833-C21E-429E-8C5D-557BA34CCC12}" srcOrd="0" destOrd="0" presId="urn:microsoft.com/office/officeart/2008/layout/NameandTitleOrganizationalChart"/>
    <dgm:cxn modelId="{6DAD028F-8EA5-43BB-8896-05B9E5BBEA1B}" type="presParOf" srcId="{D6BBE833-C21E-429E-8C5D-557BA34CCC12}" destId="{35C025EA-8B9B-4FFF-9CB8-9497B3ED724A}" srcOrd="0" destOrd="0" presId="urn:microsoft.com/office/officeart/2008/layout/NameandTitleOrganizationalChart"/>
    <dgm:cxn modelId="{B1A0A16F-BD44-4BCC-BA30-B4085B54E645}" type="presParOf" srcId="{35C025EA-8B9B-4FFF-9CB8-9497B3ED724A}" destId="{941D093B-19A4-4CB4-A66F-60D962FB98CA}" srcOrd="0" destOrd="0" presId="urn:microsoft.com/office/officeart/2008/layout/NameandTitleOrganizationalChart"/>
    <dgm:cxn modelId="{D461EF24-B21F-44C8-A3EC-91C51BA21CBB}" type="presParOf" srcId="{35C025EA-8B9B-4FFF-9CB8-9497B3ED724A}" destId="{244CB0FC-C70A-47C2-87E5-3D119066F734}" srcOrd="1" destOrd="0" presId="urn:microsoft.com/office/officeart/2008/layout/NameandTitleOrganizationalChart"/>
    <dgm:cxn modelId="{7BBADF95-B757-4F6F-A117-60628789CB0D}" type="presParOf" srcId="{35C025EA-8B9B-4FFF-9CB8-9497B3ED724A}" destId="{8EFE4A07-664A-48AC-9325-28D28793CF58}" srcOrd="2" destOrd="0" presId="urn:microsoft.com/office/officeart/2008/layout/NameandTitleOrganizationalChart"/>
    <dgm:cxn modelId="{A2B87D69-1E3C-4C7A-B258-98AE386C934F}" type="presParOf" srcId="{D6BBE833-C21E-429E-8C5D-557BA34CCC12}" destId="{18767714-B11E-4E6C-8562-CD137B2CAFAE}" srcOrd="1" destOrd="0" presId="urn:microsoft.com/office/officeart/2008/layout/NameandTitleOrganizationalChart"/>
    <dgm:cxn modelId="{A3F5F816-7D2D-4BA3-ADB0-8569176BEC50}" type="presParOf" srcId="{18767714-B11E-4E6C-8562-CD137B2CAFAE}" destId="{2A80E949-EF00-4D24-A235-90013BE7B868}" srcOrd="0" destOrd="0" presId="urn:microsoft.com/office/officeart/2008/layout/NameandTitleOrganizationalChart"/>
    <dgm:cxn modelId="{5716D66E-187F-4AF7-97B2-F5B34E708D18}" type="presParOf" srcId="{18767714-B11E-4E6C-8562-CD137B2CAFAE}" destId="{F79C4D01-4495-481D-A9CB-97657BE380E0}" srcOrd="1" destOrd="0" presId="urn:microsoft.com/office/officeart/2008/layout/NameandTitleOrganizationalChart"/>
    <dgm:cxn modelId="{054A612B-10C0-4AB2-BF9A-F13CF666109F}" type="presParOf" srcId="{F79C4D01-4495-481D-A9CB-97657BE380E0}" destId="{399C6B48-48CD-4A86-85F1-8116A423191C}" srcOrd="0" destOrd="0" presId="urn:microsoft.com/office/officeart/2008/layout/NameandTitleOrganizationalChart"/>
    <dgm:cxn modelId="{DB52B4C5-6AD5-4935-8846-2185BA868668}" type="presParOf" srcId="{399C6B48-48CD-4A86-85F1-8116A423191C}" destId="{9488F84E-E0D7-433A-81B4-8CC23E01B934}" srcOrd="0" destOrd="0" presId="urn:microsoft.com/office/officeart/2008/layout/NameandTitleOrganizationalChart"/>
    <dgm:cxn modelId="{82525B57-692B-45C8-B705-CF10A52FBDC9}" type="presParOf" srcId="{399C6B48-48CD-4A86-85F1-8116A423191C}" destId="{5C45EA61-D4CF-4C2F-A2D1-B1DB554CDECE}" srcOrd="1" destOrd="0" presId="urn:microsoft.com/office/officeart/2008/layout/NameandTitleOrganizationalChart"/>
    <dgm:cxn modelId="{FC29F330-017A-4455-8B7D-CA8A393B1F67}" type="presParOf" srcId="{399C6B48-48CD-4A86-85F1-8116A423191C}" destId="{9EAD8B7D-25A0-4F5C-8D13-9EB92943629D}" srcOrd="2" destOrd="0" presId="urn:microsoft.com/office/officeart/2008/layout/NameandTitleOrganizationalChart"/>
    <dgm:cxn modelId="{80649F37-9730-4F51-8B0E-064832133E13}" type="presParOf" srcId="{F79C4D01-4495-481D-A9CB-97657BE380E0}" destId="{3DD5C2DA-81D2-41D6-8079-B55803AA90AF}" srcOrd="1" destOrd="0" presId="urn:microsoft.com/office/officeart/2008/layout/NameandTitleOrganizationalChart"/>
    <dgm:cxn modelId="{21EC7ED2-8A2B-4268-A3DF-FD4C31C14565}" type="presParOf" srcId="{F79C4D01-4495-481D-A9CB-97657BE380E0}" destId="{8467DDFB-65F7-44DC-B19C-01EB3C5BD357}" srcOrd="2" destOrd="0" presId="urn:microsoft.com/office/officeart/2008/layout/NameandTitleOrganizationalChart"/>
    <dgm:cxn modelId="{555982A4-B584-4495-8278-FC21061C3CD8}" type="presParOf" srcId="{18767714-B11E-4E6C-8562-CD137B2CAFAE}" destId="{38577A16-1C60-4C68-8E89-E5BA52B7BA9A}" srcOrd="2" destOrd="0" presId="urn:microsoft.com/office/officeart/2008/layout/NameandTitleOrganizationalChart"/>
    <dgm:cxn modelId="{CFE155AA-1BBA-441B-A43C-F847AB4EADFF}" type="presParOf" srcId="{18767714-B11E-4E6C-8562-CD137B2CAFAE}" destId="{1C9C0B04-98B5-404C-A497-2EA4958AD88C}" srcOrd="3" destOrd="0" presId="urn:microsoft.com/office/officeart/2008/layout/NameandTitleOrganizationalChart"/>
    <dgm:cxn modelId="{46E37F54-F9D3-4920-A100-E2DA531482CA}" type="presParOf" srcId="{1C9C0B04-98B5-404C-A497-2EA4958AD88C}" destId="{49E3BAB1-7F65-44CF-811E-515EF62BB72E}" srcOrd="0" destOrd="0" presId="urn:microsoft.com/office/officeart/2008/layout/NameandTitleOrganizationalChart"/>
    <dgm:cxn modelId="{A7E49D9B-E64F-4D34-87A4-C019FE3B2E48}" type="presParOf" srcId="{49E3BAB1-7F65-44CF-811E-515EF62BB72E}" destId="{49D3D10C-172B-46B3-955D-B248A8832C30}" srcOrd="0" destOrd="0" presId="urn:microsoft.com/office/officeart/2008/layout/NameandTitleOrganizationalChart"/>
    <dgm:cxn modelId="{A0D32939-F926-42FA-95C9-810243A5F503}" type="presParOf" srcId="{49E3BAB1-7F65-44CF-811E-515EF62BB72E}" destId="{5D5D2B3C-2BB4-4A53-AD1B-7F0DF248869E}" srcOrd="1" destOrd="0" presId="urn:microsoft.com/office/officeart/2008/layout/NameandTitleOrganizationalChart"/>
    <dgm:cxn modelId="{D7C3D3D6-E097-4AA2-91B3-37B33145429E}" type="presParOf" srcId="{49E3BAB1-7F65-44CF-811E-515EF62BB72E}" destId="{49BD7EBE-C14D-495B-9EE8-E83B16E4607F}" srcOrd="2" destOrd="0" presId="urn:microsoft.com/office/officeart/2008/layout/NameandTitleOrganizationalChart"/>
    <dgm:cxn modelId="{72B30D22-770A-4939-9BF3-49ED72A3C590}" type="presParOf" srcId="{1C9C0B04-98B5-404C-A497-2EA4958AD88C}" destId="{270FEF99-F4CE-4F4A-B4FA-CC60D3AAFF77}" srcOrd="1" destOrd="0" presId="urn:microsoft.com/office/officeart/2008/layout/NameandTitleOrganizationalChart"/>
    <dgm:cxn modelId="{68CD2693-A1B1-4D92-8434-0F1711F7578F}" type="presParOf" srcId="{1C9C0B04-98B5-404C-A497-2EA4958AD88C}" destId="{460DFA6A-6F29-44A4-B42D-C1E250033835}" srcOrd="2" destOrd="0" presId="urn:microsoft.com/office/officeart/2008/layout/NameandTitleOrganizationalChart"/>
    <dgm:cxn modelId="{41A50250-AC68-4235-A768-254653F5E033}" type="presParOf" srcId="{18767714-B11E-4E6C-8562-CD137B2CAFAE}" destId="{806A4471-C267-4182-9516-ABF824D89C52}" srcOrd="4" destOrd="0" presId="urn:microsoft.com/office/officeart/2008/layout/NameandTitleOrganizationalChart"/>
    <dgm:cxn modelId="{298A86C8-A12F-4411-9C11-4983F694E9B9}" type="presParOf" srcId="{18767714-B11E-4E6C-8562-CD137B2CAFAE}" destId="{3A1CFF89-5415-4913-A75C-0CBEEA3323FF}" srcOrd="5" destOrd="0" presId="urn:microsoft.com/office/officeart/2008/layout/NameandTitleOrganizationalChart"/>
    <dgm:cxn modelId="{1F534D0B-153B-43F5-99E4-05F4B6983998}" type="presParOf" srcId="{3A1CFF89-5415-4913-A75C-0CBEEA3323FF}" destId="{3C3B7446-0EC8-4CDE-9821-BE8D0D51913F}" srcOrd="0" destOrd="0" presId="urn:microsoft.com/office/officeart/2008/layout/NameandTitleOrganizationalChart"/>
    <dgm:cxn modelId="{F85D0E6A-9D21-4A45-9A08-B5055903D6AF}" type="presParOf" srcId="{3C3B7446-0EC8-4CDE-9821-BE8D0D51913F}" destId="{27CD9574-D07C-4EFB-9E93-F591B073A2A5}" srcOrd="0" destOrd="0" presId="urn:microsoft.com/office/officeart/2008/layout/NameandTitleOrganizationalChart"/>
    <dgm:cxn modelId="{5D14D557-293A-4276-998D-C49DA01D560C}" type="presParOf" srcId="{3C3B7446-0EC8-4CDE-9821-BE8D0D51913F}" destId="{4DB8CADE-5FCA-4AC5-8590-7D1011A917B6}" srcOrd="1" destOrd="0" presId="urn:microsoft.com/office/officeart/2008/layout/NameandTitleOrganizationalChart"/>
    <dgm:cxn modelId="{D40B68EA-1684-4C08-90FD-CB5A627AB762}" type="presParOf" srcId="{3C3B7446-0EC8-4CDE-9821-BE8D0D51913F}" destId="{3F4871A9-48A0-4D36-91BF-A98507D4F032}" srcOrd="2" destOrd="0" presId="urn:microsoft.com/office/officeart/2008/layout/NameandTitleOrganizationalChart"/>
    <dgm:cxn modelId="{B7195901-ED7E-48A7-8598-1DFE92053969}" type="presParOf" srcId="{3A1CFF89-5415-4913-A75C-0CBEEA3323FF}" destId="{00391430-A06B-4CFA-862B-633D3DA40356}" srcOrd="1" destOrd="0" presId="urn:microsoft.com/office/officeart/2008/layout/NameandTitleOrganizationalChart"/>
    <dgm:cxn modelId="{DB28328B-F8E7-4B01-8544-72DE0F393012}" type="presParOf" srcId="{3A1CFF89-5415-4913-A75C-0CBEEA3323FF}" destId="{AB3EDE55-ADA3-4904-A87C-533D2DE31696}" srcOrd="2" destOrd="0" presId="urn:microsoft.com/office/officeart/2008/layout/NameandTitleOrganizationalChart"/>
    <dgm:cxn modelId="{CAA6EE40-4D63-4654-8C76-B2B8C7D3315A}" type="presParOf" srcId="{D6BBE833-C21E-429E-8C5D-557BA34CCC12}" destId="{3B5B6839-0C80-4217-8B10-B100B5DCDE04}" srcOrd="2" destOrd="0" presId="urn:microsoft.com/office/officeart/2008/layout/NameandTitleOrganizationalChart"/>
    <dgm:cxn modelId="{5C0B2ABE-AFE9-42D3-908B-A9E027038821}" type="presParOf" srcId="{3B5B6839-0C80-4217-8B10-B100B5DCDE04}" destId="{A578F7B5-28D3-41CF-BC99-A65FF3A004D9}" srcOrd="0" destOrd="0" presId="urn:microsoft.com/office/officeart/2008/layout/NameandTitleOrganizationalChart"/>
    <dgm:cxn modelId="{0034DBDA-EE9A-4D37-A8E9-F13181084514}" type="presParOf" srcId="{3B5B6839-0C80-4217-8B10-B100B5DCDE04}" destId="{9764D303-728A-45FB-9514-CA6731704C8C}" srcOrd="1" destOrd="0" presId="urn:microsoft.com/office/officeart/2008/layout/NameandTitleOrganizationalChart"/>
    <dgm:cxn modelId="{A88D4B29-FB56-42FD-8CD5-7E2C2890635C}" type="presParOf" srcId="{9764D303-728A-45FB-9514-CA6731704C8C}" destId="{7E38D323-5CF0-4D22-9175-72946399C3D1}" srcOrd="0" destOrd="0" presId="urn:microsoft.com/office/officeart/2008/layout/NameandTitleOrganizationalChart"/>
    <dgm:cxn modelId="{6AF05A36-7506-4880-A96B-9DC03784E3EA}" type="presParOf" srcId="{7E38D323-5CF0-4D22-9175-72946399C3D1}" destId="{115CBE61-E87A-496F-85C7-C716930CFF7B}" srcOrd="0" destOrd="0" presId="urn:microsoft.com/office/officeart/2008/layout/NameandTitleOrganizationalChart"/>
    <dgm:cxn modelId="{0E546338-43D6-4730-9A7A-AE97C2E83E5B}" type="presParOf" srcId="{7E38D323-5CF0-4D22-9175-72946399C3D1}" destId="{491C99D8-EF8E-45AA-91F2-29AB7A77ECA3}" srcOrd="1" destOrd="0" presId="urn:microsoft.com/office/officeart/2008/layout/NameandTitleOrganizationalChart"/>
    <dgm:cxn modelId="{CA4F96AB-A676-40B7-AC50-08D0586D5C8E}" type="presParOf" srcId="{7E38D323-5CF0-4D22-9175-72946399C3D1}" destId="{C6A5B894-2C19-4F1A-B8F1-48C2E0E840E3}" srcOrd="2" destOrd="0" presId="urn:microsoft.com/office/officeart/2008/layout/NameandTitleOrganizationalChart"/>
    <dgm:cxn modelId="{56D44A54-212F-4B72-AAB4-C21BBEEDF198}" type="presParOf" srcId="{9764D303-728A-45FB-9514-CA6731704C8C}" destId="{07518BA8-B80B-4179-A580-EB98D3147082}" srcOrd="1" destOrd="0" presId="urn:microsoft.com/office/officeart/2008/layout/NameandTitleOrganizationalChart"/>
    <dgm:cxn modelId="{35903CCC-B562-4D0D-99C3-B322E3BF331A}" type="presParOf" srcId="{9764D303-728A-45FB-9514-CA6731704C8C}" destId="{1EBDB3CD-05F6-4C56-B1AC-9DDD2FE6E309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D296E3-925F-4727-BCBF-9022C9689988}" type="doc">
      <dgm:prSet loTypeId="urn:microsoft.com/office/officeart/2005/8/layout/arrow3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3DF1C7C-1DA1-47A2-AD89-8E52D099595E}">
      <dgm:prSet phldrT="[Текст]" custT="1"/>
      <dgm:spPr/>
      <dgm:t>
        <a:bodyPr/>
        <a:lstStyle/>
        <a:p>
          <a:r>
            <a:rPr lang="ru-RU" sz="3200" b="1" u="sng" dirty="0" smtClean="0">
              <a:latin typeface="Times New Roman" pitchFamily="18" charset="0"/>
              <a:cs typeface="Times New Roman" pitchFamily="18" charset="0"/>
            </a:rPr>
            <a:t>2020 год</a:t>
          </a:r>
        </a:p>
        <a:p>
          <a:endParaRPr lang="ru-RU" sz="105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12,9 ставок</a:t>
          </a:r>
          <a:endParaRPr lang="ru-RU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C2621C-9616-4BC1-B725-E23CD8EA1979}" type="parTrans" cxnId="{5B44B1CB-DFAC-4600-B176-E35BD9FF6016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EB133E9D-4460-488C-9737-597BCC602073}" type="sibTrans" cxnId="{5B44B1CB-DFAC-4600-B176-E35BD9FF6016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52C2E5F3-F9DB-49D7-849B-39B208C3AB28}">
      <dgm:prSet phldrT="[Текст]" custT="1"/>
      <dgm:spPr/>
      <dgm:t>
        <a:bodyPr/>
        <a:lstStyle/>
        <a:p>
          <a:r>
            <a:rPr lang="ru-RU" sz="3200" b="1" u="sng" dirty="0" smtClean="0">
              <a:latin typeface="Times New Roman" pitchFamily="18" charset="0"/>
              <a:cs typeface="Times New Roman" pitchFamily="18" charset="0"/>
            </a:rPr>
            <a:t>2017 год</a:t>
          </a:r>
        </a:p>
        <a:p>
          <a:endParaRPr lang="ru-RU" sz="105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2,75 ставки</a:t>
          </a:r>
        </a:p>
        <a:p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43636166-9907-4072-A9D9-63C586B2D2A0}" type="parTrans" cxnId="{BB8F2CCE-EC37-4345-97F5-FAFCC54613C9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1D40A21E-3888-4934-A8EF-9C99B7CE0B9A}" type="sibTrans" cxnId="{BB8F2CCE-EC37-4345-97F5-FAFCC54613C9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D2745AC0-1887-48B4-A7BC-B09062910995}" type="pres">
      <dgm:prSet presAssocID="{25D296E3-925F-4727-BCBF-9022C968998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60F8D2-8111-4327-9E5E-A8AF702F022C}" type="pres">
      <dgm:prSet presAssocID="{25D296E3-925F-4727-BCBF-9022C9689988}" presName="divider" presStyleLbl="fgShp" presStyleIdx="0" presStyleCnt="1"/>
      <dgm:spPr/>
    </dgm:pt>
    <dgm:pt modelId="{EEDF140F-8DDF-4F5A-988E-177CFB58AC86}" type="pres">
      <dgm:prSet presAssocID="{23DF1C7C-1DA1-47A2-AD89-8E52D099595E}" presName="downArrow" presStyleLbl="node1" presStyleIdx="0" presStyleCnt="2"/>
      <dgm:spPr/>
    </dgm:pt>
    <dgm:pt modelId="{7C7BE765-657C-4272-B823-8C5B2BCCA092}" type="pres">
      <dgm:prSet presAssocID="{23DF1C7C-1DA1-47A2-AD89-8E52D099595E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1031D-46B5-4EC4-861F-16B134D893A1}" type="pres">
      <dgm:prSet presAssocID="{52C2E5F3-F9DB-49D7-849B-39B208C3AB28}" presName="upArrow" presStyleLbl="node1" presStyleIdx="1" presStyleCnt="2"/>
      <dgm:spPr/>
    </dgm:pt>
    <dgm:pt modelId="{AD3793CA-A6FD-488B-8F69-88CA05FE3CEC}" type="pres">
      <dgm:prSet presAssocID="{52C2E5F3-F9DB-49D7-849B-39B208C3AB28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6C45E5-6735-4490-883E-837C84761707}" type="presOf" srcId="{23DF1C7C-1DA1-47A2-AD89-8E52D099595E}" destId="{7C7BE765-657C-4272-B823-8C5B2BCCA092}" srcOrd="0" destOrd="0" presId="urn:microsoft.com/office/officeart/2005/8/layout/arrow3"/>
    <dgm:cxn modelId="{BB8F2CCE-EC37-4345-97F5-FAFCC54613C9}" srcId="{25D296E3-925F-4727-BCBF-9022C9689988}" destId="{52C2E5F3-F9DB-49D7-849B-39B208C3AB28}" srcOrd="1" destOrd="0" parTransId="{43636166-9907-4072-A9D9-63C586B2D2A0}" sibTransId="{1D40A21E-3888-4934-A8EF-9C99B7CE0B9A}"/>
    <dgm:cxn modelId="{A5CB838B-F12A-4376-B810-83004B10A8F8}" type="presOf" srcId="{52C2E5F3-F9DB-49D7-849B-39B208C3AB28}" destId="{AD3793CA-A6FD-488B-8F69-88CA05FE3CEC}" srcOrd="0" destOrd="0" presId="urn:microsoft.com/office/officeart/2005/8/layout/arrow3"/>
    <dgm:cxn modelId="{D76A4722-2572-4289-9CA3-947BC7CAB898}" type="presOf" srcId="{25D296E3-925F-4727-BCBF-9022C9689988}" destId="{D2745AC0-1887-48B4-A7BC-B09062910995}" srcOrd="0" destOrd="0" presId="urn:microsoft.com/office/officeart/2005/8/layout/arrow3"/>
    <dgm:cxn modelId="{5B44B1CB-DFAC-4600-B176-E35BD9FF6016}" srcId="{25D296E3-925F-4727-BCBF-9022C9689988}" destId="{23DF1C7C-1DA1-47A2-AD89-8E52D099595E}" srcOrd="0" destOrd="0" parTransId="{E1C2621C-9616-4BC1-B725-E23CD8EA1979}" sibTransId="{EB133E9D-4460-488C-9737-597BCC602073}"/>
    <dgm:cxn modelId="{95969C85-055C-47D5-A984-EA8E807A6E05}" type="presParOf" srcId="{D2745AC0-1887-48B4-A7BC-B09062910995}" destId="{AF60F8D2-8111-4327-9E5E-A8AF702F022C}" srcOrd="0" destOrd="0" presId="urn:microsoft.com/office/officeart/2005/8/layout/arrow3"/>
    <dgm:cxn modelId="{4CBBE910-10D3-4E83-9FA1-0AD0EA972BB3}" type="presParOf" srcId="{D2745AC0-1887-48B4-A7BC-B09062910995}" destId="{EEDF140F-8DDF-4F5A-988E-177CFB58AC86}" srcOrd="1" destOrd="0" presId="urn:microsoft.com/office/officeart/2005/8/layout/arrow3"/>
    <dgm:cxn modelId="{E10F1C22-A933-4EA9-8347-70D09B0FDCE6}" type="presParOf" srcId="{D2745AC0-1887-48B4-A7BC-B09062910995}" destId="{7C7BE765-657C-4272-B823-8C5B2BCCA092}" srcOrd="2" destOrd="0" presId="urn:microsoft.com/office/officeart/2005/8/layout/arrow3"/>
    <dgm:cxn modelId="{BE0660FE-460D-486D-9DD5-83CAD2431267}" type="presParOf" srcId="{D2745AC0-1887-48B4-A7BC-B09062910995}" destId="{AE51031D-46B5-4EC4-861F-16B134D893A1}" srcOrd="3" destOrd="0" presId="urn:microsoft.com/office/officeart/2005/8/layout/arrow3"/>
    <dgm:cxn modelId="{56D72ED3-3994-4475-9185-785165E8E35B}" type="presParOf" srcId="{D2745AC0-1887-48B4-A7BC-B09062910995}" destId="{AD3793CA-A6FD-488B-8F69-88CA05FE3CEC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8F7B5-28D3-41CF-BC99-A65FF3A004D9}">
      <dsp:nvSpPr>
        <dsp:cNvPr id="0" name=""/>
        <dsp:cNvSpPr/>
      </dsp:nvSpPr>
      <dsp:spPr>
        <a:xfrm>
          <a:off x="3931029" y="1523065"/>
          <a:ext cx="384817" cy="1257176"/>
        </a:xfrm>
        <a:custGeom>
          <a:avLst/>
          <a:gdLst/>
          <a:ahLst/>
          <a:cxnLst/>
          <a:rect l="0" t="0" r="0" b="0"/>
          <a:pathLst>
            <a:path>
              <a:moveTo>
                <a:pt x="384817" y="0"/>
              </a:moveTo>
              <a:lnTo>
                <a:pt x="384817" y="1257176"/>
              </a:lnTo>
              <a:lnTo>
                <a:pt x="0" y="125717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A4471-C267-4182-9516-ABF824D89C52}">
      <dsp:nvSpPr>
        <dsp:cNvPr id="0" name=""/>
        <dsp:cNvSpPr/>
      </dsp:nvSpPr>
      <dsp:spPr>
        <a:xfrm>
          <a:off x="4315846" y="1523065"/>
          <a:ext cx="3098757" cy="2514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2180"/>
              </a:lnTo>
              <a:lnTo>
                <a:pt x="3098757" y="2242180"/>
              </a:lnTo>
              <a:lnTo>
                <a:pt x="3098757" y="251435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77A16-1C60-4C68-8E89-E5BA52B7BA9A}">
      <dsp:nvSpPr>
        <dsp:cNvPr id="0" name=""/>
        <dsp:cNvSpPr/>
      </dsp:nvSpPr>
      <dsp:spPr>
        <a:xfrm>
          <a:off x="4270126" y="1523065"/>
          <a:ext cx="91440" cy="25143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42180"/>
              </a:lnTo>
              <a:lnTo>
                <a:pt x="121941" y="2242180"/>
              </a:lnTo>
              <a:lnTo>
                <a:pt x="121941" y="251435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0E949-EF00-4D24-A235-90013BE7B868}">
      <dsp:nvSpPr>
        <dsp:cNvPr id="0" name=""/>
        <dsp:cNvSpPr/>
      </dsp:nvSpPr>
      <dsp:spPr>
        <a:xfrm>
          <a:off x="1217089" y="1523065"/>
          <a:ext cx="3098757" cy="2514353"/>
        </a:xfrm>
        <a:custGeom>
          <a:avLst/>
          <a:gdLst/>
          <a:ahLst/>
          <a:cxnLst/>
          <a:rect l="0" t="0" r="0" b="0"/>
          <a:pathLst>
            <a:path>
              <a:moveTo>
                <a:pt x="3098757" y="0"/>
              </a:moveTo>
              <a:lnTo>
                <a:pt x="3098757" y="2242180"/>
              </a:lnTo>
              <a:lnTo>
                <a:pt x="0" y="2242180"/>
              </a:lnTo>
              <a:lnTo>
                <a:pt x="0" y="251435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1D093B-19A4-4CB4-A66F-60D962FB98CA}">
      <dsp:nvSpPr>
        <dsp:cNvPr id="0" name=""/>
        <dsp:cNvSpPr/>
      </dsp:nvSpPr>
      <dsp:spPr>
        <a:xfrm>
          <a:off x="3189396" y="356612"/>
          <a:ext cx="2252901" cy="11664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64599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35 детей с аутизмом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89396" y="356612"/>
        <a:ext cx="2252901" cy="1166452"/>
      </dsp:txXfrm>
    </dsp:sp>
    <dsp:sp modelId="{244CB0FC-C70A-47C2-87E5-3D119066F734}">
      <dsp:nvSpPr>
        <dsp:cNvPr id="0" name=""/>
        <dsp:cNvSpPr/>
      </dsp:nvSpPr>
      <dsp:spPr>
        <a:xfrm>
          <a:off x="3639976" y="1263853"/>
          <a:ext cx="2027611" cy="3888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latin typeface="Times New Roman" pitchFamily="18" charset="0"/>
            <a:cs typeface="Times New Roman" pitchFamily="18" charset="0"/>
          </a:endParaRPr>
        </a:p>
      </dsp:txBody>
      <dsp:txXfrm>
        <a:off x="3639976" y="1263853"/>
        <a:ext cx="2027611" cy="388817"/>
      </dsp:txXfrm>
    </dsp:sp>
    <dsp:sp modelId="{9488F84E-E0D7-433A-81B4-8CC23E01B934}">
      <dsp:nvSpPr>
        <dsp:cNvPr id="0" name=""/>
        <dsp:cNvSpPr/>
      </dsp:nvSpPr>
      <dsp:spPr>
        <a:xfrm>
          <a:off x="90639" y="4037418"/>
          <a:ext cx="2252901" cy="11664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64599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учреждения специального образования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0639" y="4037418"/>
        <a:ext cx="2252901" cy="1166452"/>
      </dsp:txXfrm>
    </dsp:sp>
    <dsp:sp modelId="{5C45EA61-D4CF-4C2F-A2D1-B1DB554CDECE}">
      <dsp:nvSpPr>
        <dsp:cNvPr id="0" name=""/>
        <dsp:cNvSpPr/>
      </dsp:nvSpPr>
      <dsp:spPr>
        <a:xfrm>
          <a:off x="541219" y="4944658"/>
          <a:ext cx="2027611" cy="3888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latin typeface="Times New Roman" pitchFamily="18" charset="0"/>
            <a:cs typeface="Times New Roman" pitchFamily="18" charset="0"/>
          </a:endParaRPr>
        </a:p>
      </dsp:txBody>
      <dsp:txXfrm>
        <a:off x="541219" y="4944658"/>
        <a:ext cx="2027611" cy="388817"/>
      </dsp:txXfrm>
    </dsp:sp>
    <dsp:sp modelId="{49D3D10C-172B-46B3-955D-B248A8832C30}">
      <dsp:nvSpPr>
        <dsp:cNvPr id="0" name=""/>
        <dsp:cNvSpPr/>
      </dsp:nvSpPr>
      <dsp:spPr>
        <a:xfrm>
          <a:off x="3113174" y="4037418"/>
          <a:ext cx="2557786" cy="11664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64599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учреждения общего среднего образования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13174" y="4037418"/>
        <a:ext cx="2557786" cy="1166452"/>
      </dsp:txXfrm>
    </dsp:sp>
    <dsp:sp modelId="{5D5D2B3C-2BB4-4A53-AD1B-7F0DF248869E}">
      <dsp:nvSpPr>
        <dsp:cNvPr id="0" name=""/>
        <dsp:cNvSpPr/>
      </dsp:nvSpPr>
      <dsp:spPr>
        <a:xfrm>
          <a:off x="3716197" y="4944658"/>
          <a:ext cx="2027611" cy="3888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latin typeface="Times New Roman" pitchFamily="18" charset="0"/>
            <a:cs typeface="Times New Roman" pitchFamily="18" charset="0"/>
          </a:endParaRPr>
        </a:p>
      </dsp:txBody>
      <dsp:txXfrm>
        <a:off x="3716197" y="4944658"/>
        <a:ext cx="2027611" cy="388817"/>
      </dsp:txXfrm>
    </dsp:sp>
    <dsp:sp modelId="{27CD9574-D07C-4EFB-9E93-F591B073A2A5}">
      <dsp:nvSpPr>
        <dsp:cNvPr id="0" name=""/>
        <dsp:cNvSpPr/>
      </dsp:nvSpPr>
      <dsp:spPr>
        <a:xfrm>
          <a:off x="6288153" y="4037418"/>
          <a:ext cx="2252901" cy="116645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64599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учреждение дошкольного образования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88153" y="4037418"/>
        <a:ext cx="2252901" cy="1166452"/>
      </dsp:txXfrm>
    </dsp:sp>
    <dsp:sp modelId="{4DB8CADE-5FCA-4AC5-8590-7D1011A917B6}">
      <dsp:nvSpPr>
        <dsp:cNvPr id="0" name=""/>
        <dsp:cNvSpPr/>
      </dsp:nvSpPr>
      <dsp:spPr>
        <a:xfrm>
          <a:off x="6738733" y="4944658"/>
          <a:ext cx="2027611" cy="3888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latin typeface="Times New Roman" pitchFamily="18" charset="0"/>
            <a:cs typeface="Times New Roman" pitchFamily="18" charset="0"/>
          </a:endParaRPr>
        </a:p>
      </dsp:txBody>
      <dsp:txXfrm>
        <a:off x="6738733" y="4944658"/>
        <a:ext cx="2027611" cy="388817"/>
      </dsp:txXfrm>
    </dsp:sp>
    <dsp:sp modelId="{115CBE61-E87A-496F-85C7-C716930CFF7B}">
      <dsp:nvSpPr>
        <dsp:cNvPr id="0" name=""/>
        <dsp:cNvSpPr/>
      </dsp:nvSpPr>
      <dsp:spPr>
        <a:xfrm>
          <a:off x="1678128" y="2197015"/>
          <a:ext cx="2252901" cy="11664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64599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5 УО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78128" y="2197015"/>
        <a:ext cx="2252901" cy="1166452"/>
      </dsp:txXfrm>
    </dsp:sp>
    <dsp:sp modelId="{491C99D8-EF8E-45AA-91F2-29AB7A77ECA3}">
      <dsp:nvSpPr>
        <dsp:cNvPr id="0" name=""/>
        <dsp:cNvSpPr/>
      </dsp:nvSpPr>
      <dsp:spPr>
        <a:xfrm>
          <a:off x="2128708" y="3104256"/>
          <a:ext cx="2027611" cy="3888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latin typeface="Times New Roman" pitchFamily="18" charset="0"/>
            <a:cs typeface="Times New Roman" pitchFamily="18" charset="0"/>
          </a:endParaRPr>
        </a:p>
      </dsp:txBody>
      <dsp:txXfrm>
        <a:off x="2128708" y="3104256"/>
        <a:ext cx="2027611" cy="3888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0F8D2-8111-4327-9E5E-A8AF702F022C}">
      <dsp:nvSpPr>
        <dsp:cNvPr id="0" name=""/>
        <dsp:cNvSpPr/>
      </dsp:nvSpPr>
      <dsp:spPr>
        <a:xfrm rot="21300000">
          <a:off x="24969" y="2021236"/>
          <a:ext cx="8086964" cy="926079"/>
        </a:xfrm>
        <a:prstGeom prst="mathMinus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DF140F-8DDF-4F5A-988E-177CFB58AC86}">
      <dsp:nvSpPr>
        <dsp:cNvPr id="0" name=""/>
        <dsp:cNvSpPr/>
      </dsp:nvSpPr>
      <dsp:spPr>
        <a:xfrm>
          <a:off x="976428" y="248427"/>
          <a:ext cx="2441071" cy="1987420"/>
        </a:xfrm>
        <a:prstGeom prst="down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7BE765-657C-4272-B823-8C5B2BCCA092}">
      <dsp:nvSpPr>
        <dsp:cNvPr id="0" name=""/>
        <dsp:cNvSpPr/>
      </dsp:nvSpPr>
      <dsp:spPr>
        <a:xfrm>
          <a:off x="4312559" y="0"/>
          <a:ext cx="2603809" cy="2086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sng" kern="1200" dirty="0" smtClean="0">
              <a:latin typeface="Times New Roman" pitchFamily="18" charset="0"/>
              <a:cs typeface="Times New Roman" pitchFamily="18" charset="0"/>
            </a:rPr>
            <a:t>2020 год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12,9 ставок</a:t>
          </a:r>
          <a:endParaRPr lang="ru-RU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12559" y="0"/>
        <a:ext cx="2603809" cy="2086791"/>
      </dsp:txXfrm>
    </dsp:sp>
    <dsp:sp modelId="{AE51031D-46B5-4EC4-861F-16B134D893A1}">
      <dsp:nvSpPr>
        <dsp:cNvPr id="0" name=""/>
        <dsp:cNvSpPr/>
      </dsp:nvSpPr>
      <dsp:spPr>
        <a:xfrm>
          <a:off x="4719404" y="2732703"/>
          <a:ext cx="2441071" cy="1987420"/>
        </a:xfrm>
        <a:prstGeom prst="upArrow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3793CA-A6FD-488B-8F69-88CA05FE3CEC}">
      <dsp:nvSpPr>
        <dsp:cNvPr id="0" name=""/>
        <dsp:cNvSpPr/>
      </dsp:nvSpPr>
      <dsp:spPr>
        <a:xfrm>
          <a:off x="1220535" y="2881760"/>
          <a:ext cx="2603809" cy="2086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sng" kern="1200" dirty="0" smtClean="0">
              <a:latin typeface="Times New Roman" pitchFamily="18" charset="0"/>
              <a:cs typeface="Times New Roman" pitchFamily="18" charset="0"/>
            </a:rPr>
            <a:t>2017 год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2,75 ставки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20535" y="2881760"/>
        <a:ext cx="2603809" cy="2086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06.jpg"/>
          <p:cNvPicPr>
            <a:picLocks noChangeAspect="1" noChangeArrowheads="1"/>
          </p:cNvPicPr>
          <p:nvPr/>
        </p:nvPicPr>
        <p:blipFill>
          <a:blip r:embed="rId2" cstate="print"/>
          <a:srcRect b="45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Знак образование_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57061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4572000" y="4034681"/>
            <a:ext cx="4429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Методист  ГУ «Учебно-методический кабинет Ленинского района г. Гродно»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Филон Вероника Станиславовна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85280" y="908426"/>
            <a:ext cx="7953131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700" b="1" dirty="0">
                <a:latin typeface="Times New Roman"/>
                <a:ea typeface="Calibri"/>
              </a:rPr>
              <a:t>Создание адаптивной образовательной среды </a:t>
            </a:r>
            <a:r>
              <a:rPr lang="ru-RU" sz="2700" b="1" dirty="0" smtClean="0">
                <a:latin typeface="Times New Roman"/>
                <a:ea typeface="Calibri"/>
              </a:rPr>
              <a:t>для детей с аутистическими нарушениями </a:t>
            </a:r>
            <a:br>
              <a:rPr lang="ru-RU" sz="2700" b="1" dirty="0" smtClean="0">
                <a:latin typeface="Times New Roman"/>
                <a:ea typeface="Calibri"/>
              </a:rPr>
            </a:br>
            <a:r>
              <a:rPr lang="ru-RU" sz="2700" b="1" dirty="0" smtClean="0">
                <a:latin typeface="Times New Roman"/>
                <a:ea typeface="Calibri"/>
              </a:rPr>
              <a:t>в </a:t>
            </a:r>
            <a:r>
              <a:rPr lang="ru-RU" sz="2700" b="1" dirty="0">
                <a:latin typeface="Times New Roman"/>
                <a:ea typeface="Calibri"/>
              </a:rPr>
              <a:t>учреждениях </a:t>
            </a:r>
            <a:r>
              <a:rPr lang="ru-RU" sz="2700" b="1" dirty="0" smtClean="0">
                <a:latin typeface="Times New Roman"/>
                <a:ea typeface="Calibri"/>
              </a:rPr>
              <a:t>образования 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700" b="1" dirty="0" smtClean="0">
                <a:latin typeface="Times New Roman"/>
                <a:ea typeface="Calibri"/>
              </a:rPr>
              <a:t>Ленинского </a:t>
            </a:r>
            <a:r>
              <a:rPr lang="ru-RU" sz="2700" b="1" dirty="0">
                <a:latin typeface="Times New Roman"/>
                <a:ea typeface="Calibri"/>
              </a:rPr>
              <a:t>района г. Гродно</a:t>
            </a:r>
            <a:endParaRPr lang="ru-RU" sz="2700" dirty="0">
              <a:ea typeface="Times New Roman"/>
              <a:cs typeface="Times New Roman"/>
            </a:endParaRPr>
          </a:p>
        </p:txBody>
      </p:sp>
      <p:pic>
        <p:nvPicPr>
          <p:cNvPr id="2050" name="Picture 2" descr="http://uchportfolio.ru/users_content/105e822401e5551873cc80584f19c649/images/f_28750d5055a4fce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565" y="3654367"/>
            <a:ext cx="2664296" cy="22072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imgpreview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36205" y="1196752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ГУО «Ясли-сад № 62</a:t>
            </a:r>
          </a:p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г. Гродно»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Администратор\Рабочий стол\Областной семинар Февраль АН\Фото ДУ 62\С детьми\IMG-2b0fbccc8d9839122c12b56fa0d1c514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0021"/>
            <a:ext cx="2952328" cy="3802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Администратор\Рабочий стол\Областной семинар Февраль АН\Фото ДУ 62\С детьми\IMG-74ba02faec97d411bf88d5d01e24d0b3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0021"/>
            <a:ext cx="3240360" cy="3760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Администратор\Рабочий стол\Областной семинар Февраль АН\Фото ДУ 62\С детьми\IMG-4e779bd18687ca003ed0ca4ef27852d1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641" y="3395014"/>
            <a:ext cx="4471592" cy="3353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99923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imgpreview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" y="116632"/>
            <a:ext cx="9144000" cy="112704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образовательной среды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для детей с аутистическими нарушениями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учреждениях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 среднего образования 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Знак образование_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0572" y="0"/>
            <a:ext cx="1843429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1915036" y="1243680"/>
            <a:ext cx="4744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ГУО «Средняя школа № 16 г. Гродно»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Администратор\Рабочий стол\Областной семинар Февраль АН\Фото СШ 16\IMG-313fd2b91d16c7f96433b45147b91715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89584"/>
            <a:ext cx="2664296" cy="30382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Администратор\Рабочий стол\Областной семинар Февраль АН\Фото СШ 16\IMG-a25a6f236585896c9782be323eac92da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4221088"/>
            <a:ext cx="2736304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Администратор\Рабочий стол\Областной семинар Февраль АН\Фото СШ 16\IMG-a65cc758a4950c8a8bf565a3839ed05d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89583"/>
            <a:ext cx="2808312" cy="33064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Администратор\Рабочий стол\Областной семинар Февраль АН\Фото СШ 16\IMG-b5021ab6f626c580ef3d603971366ce5-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640" y="1772816"/>
            <a:ext cx="2204721" cy="2565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78796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imgpreview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05804" y="116632"/>
            <a:ext cx="4744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ГУО «Средняя школа № 16 г. Гродно»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Documents and Settings\Администратор\Рабочий стол\Областной семинар Февраль АН\Фото СШ 16\IMG-c6f3e03cb9206a23ee1ee5ffa2278b4a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64704"/>
            <a:ext cx="3168352" cy="41044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5" name="Picture 5" descr="C:\Documents and Settings\Администратор\Рабочий стол\Областной семинар Февраль АН\Фото СШ 16\IMG-d6264beabfeb979497d43567077e8391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576" y="2748122"/>
            <a:ext cx="3168351" cy="4061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C:\Documents and Settings\Администратор\Рабочий стол\Областной семинар Февраль АН\Фото СШ 16\IMG-b024d8e48e7fe1580d719e22d3da2c66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3528392" cy="42227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0209800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imgpreview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" y="116632"/>
            <a:ext cx="9144000" cy="112704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Социализация и адаптация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детей с аутистическими нарушениями 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в учреждениях дошкольного, общего среднего образования 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Знак образование_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0572" y="0"/>
            <a:ext cx="1843429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146" name="Picture 2" descr="C:\Documents and Settings\Администратор\Рабочий стол\Областной семинар Февраль АН\Фото ДУ 62\DSC055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38" y="1390682"/>
            <a:ext cx="3915530" cy="2614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C:\Documents and Settings\Администратор\Рабочий стол\Областной семинар Февраль АН\Фото ДУ 62\DSC056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1" y="4149080"/>
            <a:ext cx="4032867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C:\Documents and Settings\Администратор\Рабочий стол\Областной семинар Февраль АН\Фото ДУ 62\DSC056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286" y="4133795"/>
            <a:ext cx="4114170" cy="2607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9" name="Picture 5" descr="C:\Documents and Settings\Администратор\Рабочий стол\Областной семинар Февраль АН\Фото ДУ 62\DSC_01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699" y="1390682"/>
            <a:ext cx="4215757" cy="2614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819558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imgpreview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248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Documents and Settings\Администратор\Рабочий стол\Областной семинар Февраль АН\Фото СШ 16\20190402_1020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562" y="463005"/>
            <a:ext cx="1536920" cy="2333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Администратор\Рабочий стол\Областной семинар Февраль АН\Фото СШ 16\20190402_1034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82" y="245232"/>
            <a:ext cx="3504014" cy="2825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Администратор\Рабочий стол\Областной семинар Февраль АН\Фото СШ 16\20190402_1045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85313" y="-7113588"/>
            <a:ext cx="96001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Documents and Settings\Администратор\Рабочий стол\Областной семинар Февраль АН\Фото СШ 16\20190402_1045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85313" y="-7113588"/>
            <a:ext cx="240004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Documents and Settings\Администратор\Рабочий стол\Областной семинар Февраль АН\Фото СШ 16\20190402_10452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816050" cy="2882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Documents and Settings\Администратор\Рабочий стол\Областной семинар Февраль АН\Фото СШ 16\IMG_20180405_10305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93125"/>
            <a:ext cx="2232248" cy="3561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Documents and Settings\Администратор\Рабочий стол\Областной семинар Февраль АН\Фото СШ 16\IMG_20180405_10315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380" y="3187821"/>
            <a:ext cx="3726116" cy="3466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Documents and Settings\Администратор\Рабочий стол\Областной семинар Февраль АН\Фото СШ 16\IMG_20180405_10362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27783" y="3187821"/>
            <a:ext cx="2448271" cy="3466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82447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imgpreview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" y="116632"/>
            <a:ext cx="9144000" cy="112704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Результативное участие СШ № 16 </a:t>
            </a:r>
          </a:p>
          <a:p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в </a:t>
            </a:r>
            <a:r>
              <a:rPr lang="ru-RU" sz="2300" b="1" dirty="0" smtClean="0">
                <a:solidFill>
                  <a:schemeClr val="tx1"/>
                </a:solidFill>
                <a:latin typeface="Times New Roman"/>
                <a:ea typeface="Calibri"/>
              </a:rPr>
              <a:t>республиканском конкурсе </a:t>
            </a:r>
          </a:p>
          <a:p>
            <a:r>
              <a:rPr lang="ru-RU" sz="2300" b="1" dirty="0" smtClean="0">
                <a:solidFill>
                  <a:schemeClr val="tx1"/>
                </a:solidFill>
                <a:latin typeface="Times New Roman"/>
                <a:ea typeface="Calibri"/>
              </a:rPr>
              <a:t>                    социальных </a:t>
            </a:r>
            <a:r>
              <a:rPr lang="ru-RU" sz="2300" b="1" dirty="0">
                <a:solidFill>
                  <a:schemeClr val="tx1"/>
                </a:solidFill>
                <a:latin typeface="Times New Roman"/>
                <a:ea typeface="Calibri"/>
              </a:rPr>
              <a:t>проектов </a:t>
            </a:r>
            <a:r>
              <a:rPr lang="en-US" sz="2300" b="1" dirty="0">
                <a:solidFill>
                  <a:schemeClr val="tx1"/>
                </a:solidFill>
                <a:latin typeface="Times New Roman"/>
                <a:ea typeface="Calibri"/>
              </a:rPr>
              <a:t>Social Weekend</a:t>
            </a:r>
            <a:endParaRPr lang="ru-RU" sz="2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Знак образование_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2267745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632848" cy="530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32143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imgpreview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8395">
            <a:off x="758110" y="297737"/>
            <a:ext cx="2534313" cy="3482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1052737"/>
            <a:ext cx="2082727" cy="2910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453">
            <a:off x="6185696" y="252606"/>
            <a:ext cx="2475784" cy="3494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8" name="Picture 2" descr="C:\Documents and Settings\Администратор\Рабочий стол\Областной семинар Февраль АН\Фото СШ 16\5ae94288af6bdd943b1fb57a3e6d563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4173">
            <a:off x="5758648" y="3515802"/>
            <a:ext cx="2771283" cy="3145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9" name="Picture 3" descr="C:\Documents and Settings\Администратор\Рабочий стол\Областной семинар Февраль АН\Фото СШ 16\8c9b0af2e3e8b935f1a03bbd79b06bf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573">
            <a:off x="708087" y="3521973"/>
            <a:ext cx="2622273" cy="3024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8486223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7oom.ru/powerpoint/fon-dlya-prezentacii-vesna-09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Знак образование_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428860" cy="233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214282" y="2214554"/>
            <a:ext cx="85725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0" b="1" dirty="0" smtClean="0">
                <a:latin typeface="Monotype Corsiva" pitchFamily="66" charset="0"/>
                <a:cs typeface="Times New Roman" pitchFamily="18" charset="0"/>
              </a:rPr>
              <a:t>СПАСИБО ЗА ВНИМАНИЕ</a:t>
            </a:r>
            <a:endParaRPr lang="ru-RU" sz="10000" b="1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imgpreview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Знак образование_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0"/>
            <a:ext cx="2428860" cy="233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12503206"/>
              </p:ext>
            </p:extLst>
          </p:nvPr>
        </p:nvGraphicFramePr>
        <p:xfrm>
          <a:off x="143509" y="583955"/>
          <a:ext cx="8856984" cy="5690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imgpreview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61970"/>
              </p:ext>
            </p:extLst>
          </p:nvPr>
        </p:nvGraphicFramePr>
        <p:xfrm>
          <a:off x="107505" y="381484"/>
          <a:ext cx="8928992" cy="609503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500671"/>
                <a:gridCol w="2027720"/>
                <a:gridCol w="1874023"/>
                <a:gridCol w="1607951"/>
                <a:gridCol w="1918627"/>
              </a:tblGrid>
              <a:tr h="105005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УО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детей с аутизмом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классов/групп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Класс/группа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Учебный план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2690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СДУ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№ 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 3 специальных группах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ИН – 2 ребенка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ТВО – 1 ребенок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2690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ДУ № 62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 специальные группы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ИН – 6 детей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ТВО – 7 детей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2690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ВШ № 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 6 классах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 класс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класс</a:t>
                      </a:r>
                    </a:p>
                    <a:p>
                      <a:pPr algn="ctr"/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 класс</a:t>
                      </a:r>
                    </a:p>
                    <a:p>
                      <a:pPr algn="ctr"/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 класс</a:t>
                      </a:r>
                    </a:p>
                    <a:p>
                      <a:pPr algn="ctr"/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 класс</a:t>
                      </a:r>
                    </a:p>
                    <a:p>
                      <a:pPr algn="ctr"/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 класс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ВШ1- 1 ребенок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ВШ1- 7 детей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ВШ1- 2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ребенка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ВШ1- 2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ребенка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ВШ1- 1 ребенок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ВШ1- 1 ребенок</a:t>
                      </a:r>
                    </a:p>
                  </a:txBody>
                  <a:tcPr anchor="ctr"/>
                </a:tc>
              </a:tr>
              <a:tr h="82690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СШ № 16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 класса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ИОиВ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 класс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 класс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ВШ1- 1 ребенок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ВШ1 – 3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ребенка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2690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СШ № 22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 1 классе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ИОиВ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 класс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ТВО – 1 ребенок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 flipV="1">
            <a:off x="5639725" y="2492896"/>
            <a:ext cx="158417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639725" y="2628279"/>
            <a:ext cx="1584176" cy="1321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61422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imgpreview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88640"/>
            <a:ext cx="9144000" cy="102575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Письмо МО РБ от 25.07.2016 № 14-03-15/2620/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дс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 введении должности воспитателя дошкольного образования (воспитателя) для персонального сопровождения детей с аутистическими нарушениями» 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746534389"/>
              </p:ext>
            </p:extLst>
          </p:nvPr>
        </p:nvGraphicFramePr>
        <p:xfrm>
          <a:off x="467544" y="1556792"/>
          <a:ext cx="813690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871469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imgpreview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299166"/>
              </p:ext>
            </p:extLst>
          </p:nvPr>
        </p:nvGraphicFramePr>
        <p:xfrm>
          <a:off x="107505" y="815824"/>
          <a:ext cx="8928992" cy="58361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080119"/>
                <a:gridCol w="1152128"/>
                <a:gridCol w="1440160"/>
                <a:gridCol w="864096"/>
                <a:gridCol w="1440160"/>
                <a:gridCol w="1440160"/>
                <a:gridCol w="1512169"/>
              </a:tblGrid>
              <a:tr h="10500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детей с аутизмом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классов/групп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Класс/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Учебный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ставок сопровождающих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воспитателей,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осуществляющих сопровождение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99024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СДУ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№ 7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в 3 специальных группах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2 ребенка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ТВО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1 ребенок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26904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ДУ № 62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 специальные группы</a:t>
                      </a:r>
                      <a:endParaRPr kumimoji="0" lang="ru-RU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ИН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– 6 детей</a:t>
                      </a:r>
                    </a:p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ТВО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– 7 детей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26904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ВШ № 1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в 6 классах 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1 класс</a:t>
                      </a:r>
                    </a:p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2 класс</a:t>
                      </a:r>
                    </a:p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3 класс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4 класс</a:t>
                      </a:r>
                    </a:p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5 класс</a:t>
                      </a:r>
                    </a:p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6 класс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ВШ1-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ребенок</a:t>
                      </a:r>
                    </a:p>
                    <a:p>
                      <a:pPr algn="ctr"/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ВШ1-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 детей</a:t>
                      </a:r>
                    </a:p>
                    <a:p>
                      <a:pPr algn="ctr"/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ВШ1-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ребенка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ВШ1-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ребенка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ВШ1-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ребенок</a:t>
                      </a:r>
                    </a:p>
                    <a:p>
                      <a:pPr algn="ctr"/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ВШ1-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ребенок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2704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СШ № 16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2 класса </a:t>
                      </a:r>
                      <a:r>
                        <a:rPr lang="ru-RU" sz="1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ИОиВ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1 класс</a:t>
                      </a:r>
                    </a:p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4 класс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ВШ1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ребенок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ВШ1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– 3 ребенка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СШ № 22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1 классе </a:t>
                      </a:r>
                      <a:r>
                        <a:rPr lang="ru-RU" sz="1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ИОиВ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4 класс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ТВО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– 1 ребенок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 flipV="1">
            <a:off x="3851920" y="3022968"/>
            <a:ext cx="936104" cy="117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851920" y="3140430"/>
            <a:ext cx="936104" cy="2106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95616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imgpreview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85728"/>
            <a:ext cx="9144000" cy="92867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Квалификационный уровень воспитателей , 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осуществляющих сопровождение детей с аутизмом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Знак образование_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0"/>
            <a:ext cx="2428860" cy="233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TextBox 1"/>
          <p:cNvSpPr txBox="1"/>
          <p:nvPr/>
        </p:nvSpPr>
        <p:spPr>
          <a:xfrm>
            <a:off x="661645" y="1340768"/>
            <a:ext cx="5487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Всего в районе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 воспитателей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осуществляющих сопровождение детей с аутизмом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5196762"/>
              </p:ext>
            </p:extLst>
          </p:nvPr>
        </p:nvGraphicFramePr>
        <p:xfrm>
          <a:off x="1" y="2306613"/>
          <a:ext cx="504801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22120155"/>
              </p:ext>
            </p:extLst>
          </p:nvPr>
        </p:nvGraphicFramePr>
        <p:xfrm>
          <a:off x="3563888" y="3717032"/>
          <a:ext cx="5472607" cy="3462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676834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imgpreview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85728"/>
            <a:ext cx="9144000" cy="92867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 воспитателей , 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осуществляющих сопровождение детей с аутизмом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Знак образование_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0"/>
            <a:ext cx="2428860" cy="233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TextBox 1"/>
          <p:cNvSpPr txBox="1"/>
          <p:nvPr/>
        </p:nvSpPr>
        <p:spPr>
          <a:xfrm>
            <a:off x="661645" y="1340768"/>
            <a:ext cx="5487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Всего в районе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 воспитателей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осуществляющих сопровождение детей с аутизмом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210590818"/>
              </p:ext>
            </p:extLst>
          </p:nvPr>
        </p:nvGraphicFramePr>
        <p:xfrm>
          <a:off x="539552" y="2344521"/>
          <a:ext cx="770485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4825464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imgpreview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" y="116632"/>
            <a:ext cx="9144000" cy="112704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образовательной среды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для детей с аутистическими нарушениями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в учреждениях дошкольного образования 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Знак образование_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0572" y="0"/>
            <a:ext cx="1843429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2131513" y="124368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ГУО «Ясли-сад № 62 г. Гродно»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дминистратор\Рабочий стол\Областной семинар Февраль АН\Фото ДУ 62\DSC054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68" y="1612831"/>
            <a:ext cx="3585736" cy="2461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Администратор\Рабочий стол\Областной семинар Февраль АН\Фото ДУ 62\DSC054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43790"/>
            <a:ext cx="3528392" cy="26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Администратор\Рабочий стол\Областной семинар Февраль АН\Фото ДУ 62\DSC0549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3986"/>
            <a:ext cx="3384376" cy="2595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Администратор\Рабочий стол\Областной семинар Февраль АН\Фото ДУ 62\DSC0553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23790"/>
            <a:ext cx="3672408" cy="2449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Администратор\Рабочий стол\Областной семинар Февраль АН\Фото ДУ 62\DSC0549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373" y="2924944"/>
            <a:ext cx="2279747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76732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imgpreview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2953" y="9966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ГУО «Ясли-сад № 62 г. Гродно»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Администратор\Рабочий стол\Областной семинар Февраль АН\Фото ДУ 62\С детьми\IMG-b6f136115b115462bb739d7c69d9c42a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620688"/>
            <a:ext cx="4176465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Администратор\Рабочий стол\Областной семинар Февраль АН\Фото ДУ 62\С детьми\IMG-d92de82b4f5ccf3fba32dfcb5c93bc57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88" y="3818721"/>
            <a:ext cx="4038884" cy="2763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Администратор\Рабочий стол\Областной семинар Февраль АН\Фото ДУ 62\С детьми\IMG-ec9db6dee9914d332d77ae549cc66025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76" y="3212976"/>
            <a:ext cx="2740696" cy="34076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Администратор\Рабочий стол\Областной семинар Февраль АН\Фото ДУ 62\С детьми\IMG-295bd6ded110038f0b1e8ba7492df72f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410076"/>
            <a:ext cx="2880319" cy="30803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78900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460</Words>
  <Application>Microsoft Office PowerPoint</Application>
  <PresentationFormat>Экран (4:3)</PresentationFormat>
  <Paragraphs>141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FuckYouBill</cp:lastModifiedBy>
  <cp:revision>109</cp:revision>
  <dcterms:modified xsi:type="dcterms:W3CDTF">2020-02-28T07:24:48Z</dcterms:modified>
</cp:coreProperties>
</file>